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09" autoAdjust="0"/>
  </p:normalViewPr>
  <p:slideViewPr>
    <p:cSldViewPr>
      <p:cViewPr varScale="1">
        <p:scale>
          <a:sx n="69" d="100"/>
          <a:sy n="69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432CD-54D1-42B9-BE92-AE9088144C2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1D982-797B-43F5-8AA0-7F9BE9276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09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226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826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85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21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69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59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19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65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92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40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74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D982-797B-43F5-8AA0-7F9BE92764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21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84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28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982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93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777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983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11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808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75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04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62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D94C-B9B4-4DC0-BC35-EC2D30B4DF78}" type="datetimeFigureOut">
              <a:rPr lang="en-US" smtClean="0"/>
              <a:pPr/>
              <a:t>11/9/2012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3F4E-3AF1-4807-A15E-B901E04F6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04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Los Sonidos De Los Animales de</a:t>
            </a:r>
            <a:br>
              <a:rPr lang="en-US" dirty="0" smtClean="0"/>
            </a:br>
            <a:r>
              <a:rPr lang="en-US" dirty="0" smtClean="0"/>
              <a:t>La Granja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*La manera en que los niños interpretan los sonidos que hacen los animales es diferente que los niños los interpretan aquí en Los EEUU.  Vamos a practicar unos sonidos de los animales.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Qui qui ri quí…qui qui ri quí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5720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93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Bee bee…bee bee</a:t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752600"/>
            <a:ext cx="4267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5728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cua cua…cua cua cua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3633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5289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Cloc cloc…cloc cloc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634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ook Antiqua" pitchFamily="18" charset="0"/>
              </a:rPr>
              <a:t>meee…meee</a:t>
            </a:r>
            <a:br>
              <a:rPr lang="en-US" sz="7200" dirty="0" smtClean="0">
                <a:latin typeface="Book Antiqua" pitchFamily="18" charset="0"/>
              </a:rPr>
            </a:br>
            <a:r>
              <a:rPr lang="en-US" sz="7200" dirty="0">
                <a:latin typeface="Book Antiqua" pitchFamily="18" charset="0"/>
              </a:rPr>
              <a:t/>
            </a:r>
            <a:br>
              <a:rPr lang="en-US" sz="7200" dirty="0">
                <a:latin typeface="Book Antiqua" pitchFamily="18" charset="0"/>
              </a:rPr>
            </a:br>
            <a:r>
              <a:rPr lang="en-US" sz="7200" dirty="0" smtClean="0">
                <a:latin typeface="Book Antiqua" pitchFamily="18" charset="0"/>
              </a:rPr>
              <a:t/>
            </a:r>
            <a:br>
              <a:rPr lang="en-US" sz="7200" dirty="0" smtClean="0">
                <a:latin typeface="Book Antiqua" pitchFamily="18" charset="0"/>
              </a:rPr>
            </a:br>
            <a:endParaRPr lang="en-US" sz="7200" dirty="0"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0653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sz="7200" dirty="0" smtClean="0"/>
              <a:t>muuu…muuu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8211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Jiii…jiii</a:t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4959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miau…miau</a:t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158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Autofit/>
          </a:bodyPr>
          <a:lstStyle/>
          <a:p>
            <a:r>
              <a:rPr lang="en-US" sz="7200" dirty="0" smtClean="0"/>
              <a:t>cuao…cuao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57463"/>
            <a:ext cx="41910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8852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sz="7200" dirty="0" smtClean="0"/>
              <a:t>guau…guau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4267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18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5400" dirty="0"/>
              <a:t>p</a:t>
            </a:r>
            <a:r>
              <a:rPr lang="en-US" sz="5400" dirty="0" smtClean="0"/>
              <a:t>ío pío pío…pío pío pío</a:t>
            </a:r>
            <a:br>
              <a:rPr lang="en-US" sz="54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215" y="3048000"/>
            <a:ext cx="3886200" cy="279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4478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Oinc oinc…oinc oinc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291012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668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</Words>
  <Application>Microsoft Office PowerPoint</Application>
  <PresentationFormat>On-screen Show (4:3)</PresentationFormat>
  <Paragraphs>25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  Los Sonidos De Los Animales de La Granja  *La manera en que los niños interpretan los sonidos que hacen los animales es diferente que los niños los interpretan aquí en Los EEUU.  Vamos a practicar unos sonidos de los animales.                </vt:lpstr>
      <vt:lpstr>meee…meee   </vt:lpstr>
      <vt:lpstr>muuu…muuu    </vt:lpstr>
      <vt:lpstr>Jiii…jiii   </vt:lpstr>
      <vt:lpstr> miau…miau    </vt:lpstr>
      <vt:lpstr>cuao…cuao   </vt:lpstr>
      <vt:lpstr>guau…guau    </vt:lpstr>
      <vt:lpstr>pío pío pío…pío pío pío   </vt:lpstr>
      <vt:lpstr>Oinc oinc…oinc oinc   </vt:lpstr>
      <vt:lpstr>Qui qui ri quí…qui qui ri quí     </vt:lpstr>
      <vt:lpstr>Bee bee…bee bee     </vt:lpstr>
      <vt:lpstr>cua cua…cua cua cua    </vt:lpstr>
      <vt:lpstr>Cloc cloc…cloc cloc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LeBlanc</dc:creator>
  <cp:lastModifiedBy>Lleblanc</cp:lastModifiedBy>
  <cp:revision>7</cp:revision>
  <dcterms:created xsi:type="dcterms:W3CDTF">2012-11-08T23:08:27Z</dcterms:created>
  <dcterms:modified xsi:type="dcterms:W3CDTF">2012-11-09T12:24:40Z</dcterms:modified>
</cp:coreProperties>
</file>