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0B070-3418-48BD-BAC0-4BB80CCD151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72C7B-F679-4EB5-A3BF-E6D4B366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4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1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1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72C7B-F679-4EB5-A3BF-E6D4B366E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9A8997-3C6D-4766-8DBD-8B3D21509C20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8FD233-7CB1-42A9-9E54-27DDA9D766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algn="ctr"/>
            <a:r>
              <a:rPr lang="en-US" dirty="0" smtClean="0"/>
              <a:t>Buen Viaje I, Capítulo 9: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200" dirty="0" smtClean="0">
                <a:latin typeface="Arial Black" pitchFamily="34" charset="0"/>
              </a:rPr>
              <a:t>El Día de Luis</a:t>
            </a:r>
            <a:br>
              <a:rPr lang="en-US" sz="7200" dirty="0" smtClean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/>
            </a:r>
            <a:br>
              <a:rPr lang="en-US" dirty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Bookman Old Style" pitchFamily="18" charset="0"/>
              </a:rPr>
              <a:t>Vocabulario nuevo: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Por eso = So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048000"/>
            <a:ext cx="23336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31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77000" cy="397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73286"/>
            <a:ext cx="4572000" cy="284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3400"/>
            <a:ext cx="76200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latin typeface="Arial Black" pitchFamily="34" charset="0"/>
              </a:rPr>
              <a:t/>
            </a:r>
            <a:br>
              <a:rPr lang="en-US" sz="6600" dirty="0">
                <a:latin typeface="Arial Black" pitchFamily="34" charset="0"/>
              </a:rPr>
            </a:br>
            <a:r>
              <a:rPr lang="en-US" sz="6600" dirty="0" smtClean="0">
                <a:latin typeface="Arial Black" pitchFamily="34" charset="0"/>
              </a:rPr>
              <a:t>El </a:t>
            </a:r>
            <a:br>
              <a:rPr lang="en-US" sz="6600" dirty="0" smtClean="0">
                <a:latin typeface="Arial Black" pitchFamily="34" charset="0"/>
              </a:rPr>
            </a:br>
            <a:r>
              <a:rPr lang="en-US" sz="6600" dirty="0" smtClean="0">
                <a:latin typeface="Arial Black" pitchFamily="34" charset="0"/>
              </a:rPr>
              <a:t>Fin</a:t>
            </a:r>
            <a:br>
              <a:rPr lang="en-US" sz="6600" dirty="0" smtClean="0">
                <a:latin typeface="Arial Black" pitchFamily="34" charset="0"/>
              </a:rPr>
            </a:br>
            <a:endParaRPr lang="en-US" sz="66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"/>
            <a:ext cx="571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81000"/>
            <a:ext cx="4533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05050" cy="224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990600"/>
            <a:ext cx="38862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80" y="2362200"/>
            <a:ext cx="481806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6300"/>
            <a:ext cx="7618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619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7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19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57200"/>
            <a:ext cx="6512511" cy="5638800"/>
          </a:xfrm>
        </p:spPr>
        <p:txBody>
          <a:bodyPr/>
          <a:lstStyle/>
          <a:p>
            <a:pPr marL="0" indent="0" algn="l">
              <a:buNone/>
            </a:pPr>
            <a:r>
              <a:rPr lang="en-US" sz="8000" b="0" dirty="0" smtClean="0"/>
              <a:t>      4:00</a:t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495800" cy="35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20</Words>
  <Application>Microsoft Office PowerPoint</Application>
  <PresentationFormat>On-screen Show (4:3)</PresentationFormat>
  <Paragraphs>14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Buen Viaje I, Capítulo 9:  El Día de Luis   Vocabulario nuevo: Por eso = 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4:00 </vt:lpstr>
      <vt:lpstr>PowerPoint Presentation</vt:lpstr>
      <vt:lpstr> El  Fin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Viaje I, Capítulo 9:  El Día de Luis </dc:title>
  <dc:creator>Marilyn LeBlanc</dc:creator>
  <cp:lastModifiedBy>Marilyn LeBlanc</cp:lastModifiedBy>
  <cp:revision>11</cp:revision>
  <dcterms:created xsi:type="dcterms:W3CDTF">2013-10-18T19:24:25Z</dcterms:created>
  <dcterms:modified xsi:type="dcterms:W3CDTF">2013-10-18T21:57:55Z</dcterms:modified>
</cp:coreProperties>
</file>