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F7B44-5B04-474A-9CC7-38BD637D4848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BAE70-F28F-4F83-BB8F-491862C29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48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BAE70-F28F-4F83-BB8F-491862C290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6129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BAE70-F28F-4F83-BB8F-491862C290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984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BAE70-F28F-4F83-BB8F-491862C2908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9947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BAE70-F28F-4F83-BB8F-491862C2908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98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BAE70-F28F-4F83-BB8F-491862C2908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9300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BAE70-F28F-4F83-BB8F-491862C2908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234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BAE70-F28F-4F83-BB8F-491862C2908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3725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BAE70-F28F-4F83-BB8F-491862C2908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684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BAE70-F28F-4F83-BB8F-491862C2908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947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BAE70-F28F-4F83-BB8F-491862C2908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040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BAE70-F28F-4F83-BB8F-491862C290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55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BAE70-F28F-4F83-BB8F-491862C290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55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BAE70-F28F-4F83-BB8F-491862C290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09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BAE70-F28F-4F83-BB8F-491862C290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8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BAE70-F28F-4F83-BB8F-491862C290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259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BAE70-F28F-4F83-BB8F-491862C290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98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BAE70-F28F-4F83-BB8F-491862C290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234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BAE70-F28F-4F83-BB8F-491862C290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42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6020B-027B-4F62-8385-26AC9D4DCD68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FDF6-0C21-4C7A-9DF5-1ED1FFBEBB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6020B-027B-4F62-8385-26AC9D4DCD68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FDF6-0C21-4C7A-9DF5-1ED1FFBEBB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6020B-027B-4F62-8385-26AC9D4DCD68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FDF6-0C21-4C7A-9DF5-1ED1FFBEBB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6020B-027B-4F62-8385-26AC9D4DCD68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FDF6-0C21-4C7A-9DF5-1ED1FFBEBB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6020B-027B-4F62-8385-26AC9D4DCD68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FDF6-0C21-4C7A-9DF5-1ED1FFBEBB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6020B-027B-4F62-8385-26AC9D4DCD68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FDF6-0C21-4C7A-9DF5-1ED1FFBEBB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6020B-027B-4F62-8385-26AC9D4DCD68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FDF6-0C21-4C7A-9DF5-1ED1FFBEBB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6020B-027B-4F62-8385-26AC9D4DCD68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FDF6-0C21-4C7A-9DF5-1ED1FFBEBB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6020B-027B-4F62-8385-26AC9D4DCD68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FDF6-0C21-4C7A-9DF5-1ED1FFBEBB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6020B-027B-4F62-8385-26AC9D4DCD68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FDF6-0C21-4C7A-9DF5-1ED1FFBEBB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6020B-027B-4F62-8385-26AC9D4DCD68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FDF6-0C21-4C7A-9DF5-1ED1FFBEBB49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6020B-027B-4F62-8385-26AC9D4DCD68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2FDF6-0C21-4C7A-9DF5-1ED1FFBEBB4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5648876"/>
          </a:xfrm>
        </p:spPr>
        <p:txBody>
          <a:bodyPr/>
          <a:lstStyle/>
          <a:p>
            <a:r>
              <a:rPr lang="en-US" sz="4400" dirty="0" smtClean="0"/>
              <a:t>Buen Viaje I, capítulo 9</a:t>
            </a:r>
            <a:br>
              <a:rPr lang="en-US" sz="44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6600" dirty="0" smtClean="0">
                <a:latin typeface="Arial Black" pitchFamily="34" charset="0"/>
              </a:rPr>
              <a:t>Un Día en la Vida de Ana</a:t>
            </a:r>
            <a:br>
              <a:rPr lang="en-US" sz="6600" dirty="0" smtClean="0">
                <a:latin typeface="Arial Black" pitchFamily="34" charset="0"/>
              </a:rPr>
            </a:br>
            <a:r>
              <a:rPr lang="en-US" sz="3600" dirty="0">
                <a:latin typeface="Arial Black" pitchFamily="34" charset="0"/>
              </a:rPr>
              <a:t/>
            </a:r>
            <a:br>
              <a:rPr lang="en-US" sz="3600" dirty="0">
                <a:latin typeface="Arial Black" pitchFamily="34" charset="0"/>
              </a:rPr>
            </a:br>
            <a:r>
              <a:rPr lang="en-US" sz="3600" dirty="0" smtClean="0">
                <a:latin typeface="Arial Narrow" pitchFamily="34" charset="0"/>
              </a:rPr>
              <a:t>El vocabulario nuevo:</a:t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latin typeface="Arial Narrow" pitchFamily="34" charset="0"/>
              </a:rPr>
              <a:t>Se cayó – she fell</a:t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latin typeface="Arial Narrow" pitchFamily="34" charset="0"/>
              </a:rPr>
              <a:t>Se rompió – she broke</a:t>
            </a:r>
            <a:r>
              <a:rPr lang="en-US" sz="6600" dirty="0" smtClean="0">
                <a:latin typeface="Arial Black" pitchFamily="34" charset="0"/>
              </a:rPr>
              <a:t/>
            </a:r>
            <a:br>
              <a:rPr lang="en-US" sz="6600" dirty="0" smtClean="0">
                <a:latin typeface="Arial Black" pitchFamily="34" charset="0"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117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914400"/>
            <a:ext cx="510063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0069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0"/>
            <a:ext cx="718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663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4800"/>
            <a:ext cx="18097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038600"/>
            <a:ext cx="4953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4929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175"/>
            <a:ext cx="7315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5601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676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4514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0" y="0"/>
            <a:ext cx="6475413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226"/>
            <a:ext cx="3581399" cy="240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7546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1086"/>
            <a:ext cx="590550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1612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38200"/>
            <a:ext cx="5267325" cy="510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1047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51625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4494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228600"/>
            <a:ext cx="5791200" cy="632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288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744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762000"/>
            <a:ext cx="3962399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254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7391401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9621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" y="0"/>
            <a:ext cx="6934200" cy="698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3973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33400"/>
            <a:ext cx="4191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1891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6858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5179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38200"/>
            <a:ext cx="406717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5717198"/>
      </p:ext>
    </p:extLst>
  </p:cSld>
  <p:clrMapOvr>
    <a:masterClrMapping/>
  </p:clrMapOvr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Winter</Template>
  <TotalTime>60</TotalTime>
  <Words>24</Words>
  <Application>Microsoft Office PowerPoint</Application>
  <PresentationFormat>On-screen Show (4:3)</PresentationFormat>
  <Paragraphs>19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Winter</vt:lpstr>
      <vt:lpstr>Buen Viaje I, capítulo 9  Un Día en la Vida de Ana  El vocabulario nuevo: Se cayó – she fell Se rompió – she broke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Buen Viaje I, capítulo 9  Un Día en la vida de Ana   </dc:title>
  <dc:creator>Marilyn LeBlanc</dc:creator>
  <cp:lastModifiedBy>Marilyn LeBlanc</cp:lastModifiedBy>
  <cp:revision>6</cp:revision>
  <dcterms:created xsi:type="dcterms:W3CDTF">2013-10-18T22:51:14Z</dcterms:created>
  <dcterms:modified xsi:type="dcterms:W3CDTF">2013-10-18T23:52:09Z</dcterms:modified>
</cp:coreProperties>
</file>