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43218-E7B8-4D9A-B193-DA8AC0E23F02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C667D-D88E-4E52-ADED-29AD56837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C667D-D88E-4E52-ADED-29AD568370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33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C667D-D88E-4E52-ADED-29AD568370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C667D-D88E-4E52-ADED-29AD568370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3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C667D-D88E-4E52-ADED-29AD568370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34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C667D-D88E-4E52-ADED-29AD568370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9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C667D-D88E-4E52-ADED-29AD568370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71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C667D-D88E-4E52-ADED-29AD568370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73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C667D-D88E-4E52-ADED-29AD568370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36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C667D-D88E-4E52-ADED-29AD568370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41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C667D-D88E-4E52-ADED-29AD568370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0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7A4-A874-42E9-A4B5-DB6100DC43AA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8425-8FF4-4FA3-B579-8EF3F0024CC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7A4-A874-42E9-A4B5-DB6100DC43AA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8425-8FF4-4FA3-B579-8EF3F0024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7A4-A874-42E9-A4B5-DB6100DC43AA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8425-8FF4-4FA3-B579-8EF3F0024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7A4-A874-42E9-A4B5-DB6100DC43AA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8425-8FF4-4FA3-B579-8EF3F0024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7A4-A874-42E9-A4B5-DB6100DC43AA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8425-8FF4-4FA3-B579-8EF3F0024CC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7A4-A874-42E9-A4B5-DB6100DC43AA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8425-8FF4-4FA3-B579-8EF3F0024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7A4-A874-42E9-A4B5-DB6100DC43AA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8425-8FF4-4FA3-B579-8EF3F0024CC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7A4-A874-42E9-A4B5-DB6100DC43AA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8425-8FF4-4FA3-B579-8EF3F0024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7A4-A874-42E9-A4B5-DB6100DC43AA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8425-8FF4-4FA3-B579-8EF3F0024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7A4-A874-42E9-A4B5-DB6100DC43AA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8425-8FF4-4FA3-B579-8EF3F0024CC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F47A4-A874-42E9-A4B5-DB6100DC43AA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8425-8FF4-4FA3-B579-8EF3F0024C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C8F47A4-A874-42E9-A4B5-DB6100DC43AA}" type="datetimeFigureOut">
              <a:rPr lang="en-US" smtClean="0"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C378425-8FF4-4FA3-B579-8EF3F0024CC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r>
              <a:rPr lang="en-US" dirty="0" smtClean="0"/>
              <a:t>Buen Viaje I, capítulos 8 y 9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9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r>
              <a:rPr lang="en-US" dirty="0" smtClean="0"/>
              <a:t>Como hace buen tiempo y el sol brilla muy fuerte en el cielo, Carmen fue a jugar al tenis otra vez.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73" y="3404085"/>
            <a:ext cx="4286250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04085"/>
            <a:ext cx="4603845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95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r>
              <a:rPr lang="en-US" dirty="0" smtClean="0"/>
              <a:t>Esta es Carmen.</a:t>
            </a:r>
            <a:br>
              <a:rPr lang="en-US" dirty="0" smtClean="0"/>
            </a:br>
            <a:r>
              <a:rPr lang="en-US" dirty="0" smtClean="0"/>
              <a:t>Ella es una</a:t>
            </a:r>
            <a:br>
              <a:rPr lang="en-US" dirty="0" smtClean="0"/>
            </a:br>
            <a:r>
              <a:rPr lang="en-US" dirty="0" smtClean="0"/>
              <a:t>muchacha baja y</a:t>
            </a:r>
            <a:br>
              <a:rPr lang="en-US" dirty="0" smtClean="0"/>
            </a:br>
            <a:r>
              <a:rPr lang="en-US" dirty="0" smtClean="0"/>
              <a:t>morena.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97" y="1371600"/>
            <a:ext cx="402040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033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486400"/>
          </a:xfrm>
        </p:spPr>
        <p:txBody>
          <a:bodyPr/>
          <a:lstStyle/>
          <a:p>
            <a:r>
              <a:rPr lang="en-US" dirty="0" smtClean="0"/>
              <a:t>A Carmen le gusta mucho jugar al tenis.  Un día, fue a jugar al tenis con unos amigos.  Jugaron dobles.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16" y="30480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41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r>
              <a:rPr lang="en-US" dirty="0" smtClean="0"/>
              <a:t>Carmen es jugadora buena.  Ella golpeó la pelota y fue por encima de la red.  Carmen marcó mucho tantos.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14675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87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r>
              <a:rPr lang="en-US" dirty="0" smtClean="0"/>
              <a:t>Después del partido, los</a:t>
            </a:r>
            <a:br>
              <a:rPr lang="en-US" dirty="0" smtClean="0"/>
            </a:br>
            <a:r>
              <a:rPr lang="en-US" dirty="0" smtClean="0"/>
              <a:t>amigos decidieron ir</a:t>
            </a:r>
            <a:br>
              <a:rPr lang="en-US" dirty="0" smtClean="0"/>
            </a:br>
            <a:r>
              <a:rPr lang="en-US" dirty="0" smtClean="0"/>
              <a:t>a una discoteca para </a:t>
            </a:r>
            <a:br>
              <a:rPr lang="en-US" dirty="0" smtClean="0"/>
            </a:br>
            <a:r>
              <a:rPr lang="en-US" dirty="0" err="1" smtClean="0"/>
              <a:t>bailar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25622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47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67400"/>
          </a:xfrm>
        </p:spPr>
        <p:txBody>
          <a:bodyPr/>
          <a:lstStyle/>
          <a:p>
            <a:r>
              <a:rPr lang="en-US" dirty="0" smtClean="0"/>
              <a:t>Ellos bailaron por muchas horas y todos estaban muy contentos.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81" y="24384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637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67400"/>
          </a:xfrm>
        </p:spPr>
        <p:txBody>
          <a:bodyPr/>
          <a:lstStyle/>
          <a:p>
            <a:r>
              <a:rPr lang="en-US" dirty="0" smtClean="0"/>
              <a:t>Carmen y sus amigos fueron a casa porque estaban tan cansados.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352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02315"/>
            <a:ext cx="46482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66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43600"/>
          </a:xfrm>
        </p:spPr>
        <p:txBody>
          <a:bodyPr/>
          <a:lstStyle/>
          <a:p>
            <a:r>
              <a:rPr lang="en-US" dirty="0" smtClean="0"/>
              <a:t>Carmen durmió doce horas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1912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62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68" y="11373"/>
            <a:ext cx="8229600" cy="5715000"/>
          </a:xfrm>
        </p:spPr>
        <p:txBody>
          <a:bodyPr/>
          <a:lstStyle/>
          <a:p>
            <a:r>
              <a:rPr lang="en-US" dirty="0" smtClean="0"/>
              <a:t>Por la mañana, ella empezó otro día.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8363"/>
            <a:ext cx="7391399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020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</TotalTime>
  <Words>132</Words>
  <Application>Microsoft Office PowerPoint</Application>
  <PresentationFormat>On-screen Show (4:3)</PresentationFormat>
  <Paragraphs>20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Buen Viaje I, capítulos 8 y 9 </vt:lpstr>
      <vt:lpstr>Esta es Carmen. Ella es una muchacha baja y morena.     </vt:lpstr>
      <vt:lpstr>A Carmen le gusta mucho jugar al tenis.  Un día, fue a jugar al tenis con unos amigos.  Jugaron dobles.    </vt:lpstr>
      <vt:lpstr>Carmen es jugadora buena.  Ella golpeó la pelota y fue por encima de la red.  Carmen marcó mucho tantos.     </vt:lpstr>
      <vt:lpstr>Después del partido, los amigos decidieron ir a una discoteca para  bailar. </vt:lpstr>
      <vt:lpstr>Ellos bailaron por muchas horas y todos estaban muy contentos.      </vt:lpstr>
      <vt:lpstr>Carmen y sus amigos fueron a casa porque estaban tan cansados.     </vt:lpstr>
      <vt:lpstr>Carmen durmió doce horas      </vt:lpstr>
      <vt:lpstr>Por la mañana, ella empezó otro día.      </vt:lpstr>
      <vt:lpstr>Como hace buen tiempo y el sol brilla muy fuerte en el cielo, Carmen fue a jugar al tenis otra vez.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Buen Viaje I, capítulos 8 y 9 </dc:title>
  <dc:creator>Marilyn LeBlanc</dc:creator>
  <cp:lastModifiedBy>Marilyn LeBlanc</cp:lastModifiedBy>
  <cp:revision>4</cp:revision>
  <dcterms:created xsi:type="dcterms:W3CDTF">2013-11-17T17:44:48Z</dcterms:created>
  <dcterms:modified xsi:type="dcterms:W3CDTF">2013-11-17T18:25:32Z</dcterms:modified>
</cp:coreProperties>
</file>