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7" r:id="rId20"/>
    <p:sldId id="25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D8144-1FFF-48F4-8C84-A33147D3B3B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2C8BD-415F-4230-BF17-7D4E4A613E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picture+of+a+male+teacher&amp;id=57F0CACA4E82EAD6107E11908B4AA10D266E2501&amp;FORM=IQFRBA" TargetMode="External"/><Relationship Id="rId2" Type="http://schemas.openxmlformats.org/officeDocument/2006/relationships/hyperlink" Target="http://www.bing.com/images/search?q=picture+of+a+male+teacher&amp;id=3BAA9E08CB7A30F78A653B3897A1DEDF639D32DF&amp;FORM=IQFR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00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Capítulo 2</a:t>
            </a:r>
            <a:br>
              <a:rPr lang="en-US" sz="8800" dirty="0" smtClean="0"/>
            </a:b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Vocabulario</a:t>
            </a:r>
          </a:p>
          <a:p>
            <a:pPr algn="ctr"/>
            <a:endParaRPr lang="en-US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upload.wikimedia.org/wikipedia/commons/2/24/Surrender_of_Tipu_Sul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391525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nonprofitfundraisingblog.com/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1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http://lc.fdots.com/cc/lc/ae/ae61f41960bfb15ae444a3ba4a9c2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019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s3.amazonaws.com/newgurus/course_mugshots/67602/Eiffel_art_thumb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flag-wallpapers.com/bulkupload/flagwallpapers/Germany/germ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consciousnss.files.wordpress.com/2010/11/1948-ddo2ddr3-e-pluribus-unum-opt614x386o00s614x3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91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xlr8-technologies.com/CMS/admin/assets/bryantown/Galleries/Physical%20Education%20Class/Physical%20Education%2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images01.olx.in/ui/8/03/26/1284105199_120149726_5-Private-Music-Classes-For-Guitars-In-Mumbai-Maharashtra-1284105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ugustaschools.org/images/Farrington_images/ECole/art_class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EAYABgAAD/4QAyRXhpZgAATU0AKgAAAAgAAUACAAIAAAAQAAAAGgAAAABkYWlseW1haWwuY28udWsA/9sAQwAKBwcJBwYKCQgJCwsKDA8ZEA8ODg8eFhcSGSQgJiUjICMiKC05MCgqNisiIzJEMjY7PUBAQCYwRktFPko5P0A9/9sAQwELCwsPDQ8dEBAdPSkjKT09PT09PT09PT09PT09PT09PT09PT09PT09PT09PT09PT09PT09PT09PT09PT09PT09/8AAEQgAbABi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5+V2x1P51Hvb+8fzp0uCtR0APDtnqaXe39402nAZOO9ABvb+8aPMb+8fzqRkCpj86gAy3PSgB/mN/eP50PeJaoXlcFh91Se/vQynIPf0qj4c8Orrl3LJeSMqA/dHG41E5KKuy4Qc3ZEcniPe7NE+zPVVQdu+fWr+nzRanC0YkDv3WThyfUHvXYad4C0YACSLeSB1NbR8OabbR7ILSFGAwrqvIrB4iPQ6VhpdWeZmWRHMcxcMOFLdyPWmszbR8xrrr/QRBbMLiPc6jIOOw7/WuWuoTDKUP1H0NdEXdHLJWditlv7xop200VRJN5gwcnmhTmoJBh6kRZNm4I231xxQBMgy1TKmCTTYBu571ZKHjAyfagCtJ93HeowMcVYaM7S+OBUQXaGY444H1oARTk5/KrOh6hb6RcypKxB3ZwEJ4PfikiaMEZX5Hzn8B/jTrKwtrrUUW6UMrL909GxWVZJw1N8O2p6HaQ6vGbZ723haaKL5XXoQ3oQfwo03xBLqlyySW0cYVtrqN2UOMjkgA8elR+HXhazvHd0xJdMSGIHOAP6VvWsUMEREKgLnGPQ1wKyurHoSuVbyAtGItwCk7gzdh3FcN4ns0tr8GP7rDAxzwMYP5EV6NIBsBJX6t0rgdbQXl4/ksDb2oEW/PX1I/wA9q6KEpSaRyV4xUW+pzmyirHl+1FdepxlAfLjzDtJ5wetWIyAhO8FsYXOeh9KzPPCR73QSEOeGJ54HX1rY8PX1ndStZ6hbRNNOxMdyzlduB9zjgDjgge1DdlccVd2HRI9uw8wbT12kjI/CtG2TzVZkIHYMexNXLe807TbhLK8tjBKT8pkjDh/o2P8AOK39UtYruwC2YAZeUO3BJ7j8aw+sJOzR0PDO17nIT7fIG1sjdgADGMD/AOvVYoTFhVJOecDPapFmSWIbCGCMQfY9x+lJgKzOckDjg4zXQc2wxYjsySAEyDz0PpTXd4gs8eS0JEmPUdx+VOdFRyqncAeG9amhX5gPek1dWY4vld0XdHv4xqk7i2bMhDHbjawIOO/XkV19peTyMPOg8pCBglgxz74rztLmx0/Uh5rFFYAkLyEOeAR2BrsLLUnvIFFjaPGrdZJeAPp61xThK/KkenCcZRub08qvE8XB+Ug59+lcNaKpFyoHnnB3IgJ2bc5yPwrsIY1VArsWzyfc06+mtrLTLku0UCyRsADhdzEHt3NbUKcoX5jCrGM9jz3ZnvRUwVAoyxB78UVvdHHyy7HIso24702SBwAjqyMeV7H2P6VekkEDujPuYEjco4Q9sCoLobkhYAhSm0ZPJAJpiNm08Wssfka9arcrjCToBuH5d66vTNdsZoAYrtJAB/E2CPrXmcjs+A5LAeprPuB82BnAPaueeHi9jphiJLR6m7LrKx61eTwbWillbGejDPWtODVLe4SOMPtldvun1x69K4tWz8vTFSCbZ36VqlyqyCTjPWR3TKAgHBbPPPT/AOtSJOFkIdHUKeCV4P4iuOh1ae0w0UpI/uscitCDxU8SZngEjFsjYdoA9Kq5i4W6nWaTHa3WtRTqqNIJ1iXJzx5bMTj6459q6bUdSs9JthNf3KxA/cXqz/QdTXkdvq0sFzDcAK7xM75YkEswPORzx/Skubya+lNzdSvNM3DPIc5x/npRc6IbWOxv/iLMysml2gQdBLOcke+BXMtc3F7N597cSzSerN0+npVBTkjNW49uBnB/Gok2zeCL4upgoAuZwB0G4UVV3x+o/Wipsa6DXzcSu/Aycn2zQ6lot7KdynYST0xT0Kxgbs4DB+O+O1NuIz9olyOrE/ma2PIK7xsFVuCDzxzj61DCgkkKsMgnmrTByFUsxUdBngVYtbMbCGH3utAGZNZBptv3G7YHT2NZ8u5HKPwVOK62GziWUMQSo7etF1ptrc7RLHnb0IODj0oKTONY/NSoQzLjtU97p1zbTsWgcR7iFIGRjtzUMSlGYMCCOMEdKAT1LQPFd/8ADnTbGaYtqEMLtKWSNZ1GOFB4z681wUMbSthP4RuYnoAO9ey+CNYS905JNRtxKA4EMhiBwTxgenpXPWbSOunqTTeDND1O8by9LiVRkM8RZACPocZrmPGHw6j0bTjqelzSSWyECWGQ5KA8ZB7jPavVvPZl/dQER49MCquo2SajpFxbSyACRCM44XuK54ycXuaXvY+fPIeitKSNBIwAPBPQ0V18yNvZEJyr7gcFentT5G86Z2zknnJ7009c+opqH5xWp5BII81oGMKAB1qlGfmH1q+3DGgBAKCCQfWjPvSHHvSY0OjwADkZrmvEDD+1SB2Ra6LdskUkgK3H49qwtRtHvdYuGHEMQQSP6cdB6k+lIa3H2GmzPor3hiY20kmxpAcgEdj6cnPNeh+DbzT7lVS4uks71PuopAyuMA7Tx0rze78jTyZNKuLxIDxJHMwBc/w8Dgj603w/4ln0HVJbsxpc+cmyUSAEkZzkZ71E4cyNqdTldmfQtoHitJFa7idF5D7cf/WrL8QX0Nr4cvrhIWm2xFdxPAJ4H86wtM8ZeDNQto5Jx5E4xuRwyjP0HBrB8aeOINaCWGm71sYjlmxjzT2/AVzKDbsdSs3ocz5kh54NFM85sdForpN7ruPHIH0qPofxq0sK7B1pjwKGHWtTxhydRj1rQk67qqQQqWTOetaMkK4PWgCoWppY1OYV96YYV96AIXHmIV6Ht9e1V5kZ03QozJI2SV5y/cY9e1XliGRyetcy000TSrFNJHuJ3FGwWHvUlpjdZkRGS2jYM6EtKwORu/uj6fzJrLIzVw2yeppotkz1amgZXikaJ8qcf1rQguVkxk8+lVzbJjqafFboZAMt+dDRUJuL0NDzuO9FVvKxxub9KKmx0+0Z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6538" y="-474663"/>
            <a:ext cx="93345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EAYABgAAD/4QAsRXhpZgAATU0AKgAAAAgAAUACAAIAAAAKAAAAGgAAAABueXN1dC5vcmcA/9sAQwAKBwcJBwYKCQgJCwsKDA8ZEA8ODg8eFhcSGSQgJiUjICMiKC05MCgqNisiIzJEMjY7PUBAQCYwRktFPko5P0A9/9sAQwELCwsPDQ8dEBAdPSkjKT09PT09PT09PT09PT09PT09PT09PT09PT09PT09PT09PT09PT09PT09PT09PT09PT09/8AAEQgAbABi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pmVv7xqCSV8/eNPPSoXpgRtI3qaYkjGVfmPWlY0QIZLmNAMlmA/Wn0GbWn+FdR1Cw+1rKlvE33TICSR6gViX2j6xbSt5F1DOo7EFa9Z+2Q4NigBZFz8jA4wOmOori7y+ilupfJglCcgu+FX8B1rn53fc7FShy7HMafPNeQtZxrcJqKyETQ5+XZjgj15pRFLLLIsBLhM85xkCq+ou1trtpcLhZScAkf59qnhvJrY/uSAc7s7QSD0P6da2i7q5zVIcrsOS1upVjKKWEn3cH2z/AC5oNpeiQR+TKXOPlAye/wDgaWLULtOYnHLYCBB3GOB6cCkOq3qjZ9ocdzxz+fWqMxYrS6knMTI8ZUbnLggIMZyahDOy7hux61YOpXzwGFndkdT1TJIPXnrS2093DZSMqr9njODvTI+bgj8cc/Si4DVs711DLBOVIyCEPNFbcVlfzRJI17GpdQxHl9M9qKQ7GczVA55p7NmomNNAiNqvaEqPr1kkpIRplDYOOKoMaIpWhnjlQ4ZGDD8KHsNPU9U1e3tNNikuIbWR9yMS0YGM46HJ/l6VxNpPDPva7ikRDyhcYYjoQefYfWt1tRTUdLN4GeZoxg2pmCKfrxn6Vwep3620r4JUvn90H3Bfp61zOJ2xaSLF0Y5tS8yAECFCVZm+7/jxx+NP/tlTFJG1skayIFJhO1uOOpB4xwR3qlp189rDJK8Ku82AvmKCFUf16VoJrlrEdq6dH5Z4cnG5h35xWtONkc1aSb0KllevBtigRN7SAhzkkHpx+BqbUJriTUBDeLH56TsRKwIUjPTH93jinPrds8uRp0KpuyNoAYenOPUZqC41GCXWvt/lOQZ/OZCRjHBwPxzWhiPudTuoZmi+WJ4nZWKEk89Rk9vamz6tNdRrDNs8ssu8KuN2CT0/E05NUtkLsLdjK6FWlbaWBJJLDI6nOKgs5rRImWdCSwYZ2biOPlIOeMH86AOu/tuyHC3UAA6D0ornDqWnZ/48n/DbiimBEWqNmpC9NCtIwVAWY9hQAhPvU1rbtPIvIRSfvN0FSJaiLmTDMO3YU3zGkcsTwOBW0aLfxGbn2O88UeEYzaxGAzRwrCq+ZbnB4H8Xt7+9eWR6P9n1CVZC8hU/KxOSa9W8G+MkEUem6pIFCgJDOx4x2Vv6GpIL7T7f4iSwLaWixthVcJ8wk6ZHbrxXNODi7HRCoraowdV8NDSPhdNd6gvlXkcyzxqRyuSF2H6jmvP7PUbSV2F28kQHQoobcfT2rsfi54sGqXiaHYSbre1ffcup4aQdF/4D39/pXnHkMvat6dNcupjKV3c7JtMs02bdUtpCwBUfwH2JB4FTN9kl8QLPCIEs93yMOBuC5G7PfNcdCXi5U49vWtpLuXV5IIgoVxtjCDhc4Az+OOaUqbjqClc0oNPhbUYpXngaAurON4GAWOR/wHv65qGOwW7uplh/d/vxEi7twGScsT6ACnLoErqGFxAEONpORuBwAQPqQKgn057awMsjgSB0DRgnKhlJGfyrMoje0nR2XypDg4ztoqdNL1CWNZFHDAMMyc80U7hYh3+9aNoRBArNw0nJPoO1c5a3olAwevStq/uRb3ESdtmB+HatqK1uZz2Jrl/lYg84qsJMW+c+1Y2o6qsN4gUncm1jnoQeoqxayNNK6E/LG+K6ObWxNjQEpVT/AFqldXcqyPLE21yu3OPmA9j1GalaTzJSinhRyary/dPP1qWk9x+hVjh7t16mpGi3A4+8R0qQBQufWor6YQw4DYd1wvtT2RO7Ks1wkcCZ7qx/EUWNwUuSNxBAGcHoay5bgN5Z9GJI9/8AIqzbho9pY/vHO4+1Re+hdrI6AzytndLIc+rH1z/OlkuZ5Y9kk0jqOzMTVaOTdGreoqQEdzXK1Z2NCYXVwoAWeUAcABjxRUORRSAzJAlt4gubeDIhW4KoCc8buK39VjM6FQQrq25W9DXNWe+41SORh87zBj9Sc11dxCJMnOPcGt8OvdZFX4jjtRzIVLrtlQgEVsW85EU/l9d/X3rK1kmO6K5DbOfpQmqLBaJt5kJ3H61SajJieqOgjQW9uST82Mk1XjPm2rt3OcYrMi1Ce6t5mfIThVwOprWC+UkUSjG2Mbs+taJ31FsQRTgxZJxjrmszUpvMl3g5CgVJfRurNsPGc4qkHEuUY8mhsEiqWxPwM/NwK0BJly/YDA9zWe48uYbu3WtG2CzEErhIxluenoKyp7tFS2NS2yLZN3XFSjPvio7aRXjJYgc8VOGiH/LQVjP4ilsM3fWin74/+ei0UhnTQ+GvD1nC08Frq3nxjcjzSLsU+4HasO/kuJSyQhNg6iMhm/8ArV2viPVtGXw3eiHWLaVtgBSAkueR0rgrbRpbuEF3eygf5lhT7xHYsfWrws3KDCtFKWhz9zaXcsrt9nlEY6lhj+dR6VpT6hLliEhQ/MxNa+p+GpoYWkt3uJUUclzn9KzdGilvHNsZNkK/MwzWko3kk0QnobRv9NsdsVtGZXTpgcZpsmoq2WZdrNyRW6fC6WeiTSzMbSXAaKN0G6UcHJOeOvFc5Po8cjZM7E/WrUk9ugnFxtfqV57uOZtqYz0rMmEjSEBAp9RV6XSxDyHye1RlS2F6v0HvTfmCM19xnwwLH271riC+FqjIuyMf8s1j5+pz1rtvC3wo1a6A1K9WK2RlzEkxIbHqR2rQ1bwtbaZaXMs2tWfmRA7Yk5LEdvY1gpxTd3uacknsjF+HOpA6rParb2U88sfC3EWVG3nIz0PWvRt96v3bLRl+kArzzwhdWVhqk17d2sk0qpsj8twuN3Un8v1rsP8AhLbDPGlTH63H/wBauPEVHGpZHTRppxu0afm6h/z76R/4Diis7/hKbP8A6BD/APgQf8KK5/bSNfZLsdTfaDZahp01qYYVMi4U7B8rdQfzFeTNJLFfXFrcDE1u/luOnI7/AEr3i3jQwqSoJbknHU1S1Tw7pesjF9ZRSNjiQDa4/wCBDmvQozcNDiq2m7njT3DxjcMk9ABSWFpaXGoAvArFmxsQBdxHb8a0vEWmQ6RrclnbNIYkHG85P51jajEIrSVoyysNrZHHO4V1Td4toyhZSR1OqXtzc6Zb31/b6dDHK7WirPGW2BRkZK+w4x+lcHrNjZWFnDJY6wt5M7ESReSUKe/J5FdpOkFtYC1jtIDE0e8hlJJYdD161zuv3Syz6eq2trFmE5MUQUtz39a4cPP3rHbXh7t+xxcpvGGcsAfWuz+GdhBbXsuv6i0FwtrE7Q2xbMm4EAuVPYAnHes2fAUnC/lWHPf3CzsscpjA7IAK6ayfLozlptc2p7Vr/wARbK50OZ7CWWN1K8svBB4IOf6e1eaWdg2pXMksamO3Ziysy44J4Arn7eWafUYHlnkcqwIyeOPavbIdAtJMEtL0HRh/hXMn7P3u5vpP3UrI42302GyQhdxyclmPJreg0qG50W0nghbzpCdzbic8kdO3QVr33hmyjgBVpsk4+/8A/WrmV1G7t7VbOC4eOGMkLtwDySetZySqK5Sk4OxrDQZcD9035UVgGa4JObq4/wC/porH6u+5p9Y8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46538" y="-474663"/>
            <a:ext cx="93345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diyfather.com/files/teac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misswatkins.files.wordpress.com/2010/12/blogs-stu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588500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Female_teacher : Vector illustration of a teacher with a pointe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5105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quia.com/files/quia/users/tracyliaw/subjects/home-econo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12030075" cy="721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caspercomsci.com/images/computerscience/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8171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palscience.com/wp-content/uploads/2009/05/albert-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luckydiaz4u.files.wordpress.com/2010/04/boring-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Same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8000" dirty="0" smtClean="0"/>
              <a:t> there is / there are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Mandatory</a:t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endParaRPr lang="en-US" sz="8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Everyone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endParaRPr lang="en-US" sz="8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By no means</a:t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endParaRPr 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central.spps.org/uploads/biology_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How many?</a:t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endParaRPr lang="en-US" sz="8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Who?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rapetv.com/News/News%20Pages/Everyone%20Else/images/geography-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92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://www.durhamtech.edu/graphics/programs/univtransf/chemlab1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86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http://www.cksinfo.com/clipart/science/physics/energy/atomic-parti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us.123rf.com/400wm/400/400/klikk/klikk0808/klikk080800004/3448350-large-xxl-image-of-an-old-chalkboard-with-very-extremely-basic-math-problems-and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 descr="http://www.coolmath.com/algebra/13-3x3-systems-of-equations/images/02-systems-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http://www.mathwarehouse.com/algebra/linear_equation/images/y-intercept/y-inter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ts1.mm.bing.net/th?id=I.4617386949018424&amp;pid=1.7&amp;w=233&amp;h=155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410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20</Words>
  <Application>Microsoft Office PowerPoint</Application>
  <PresentationFormat>On-screen Show (4:3)</PresentationFormat>
  <Paragraphs>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Capítulo 2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Same  </vt:lpstr>
      <vt:lpstr> there is / there are   </vt:lpstr>
      <vt:lpstr>Mandatory   </vt:lpstr>
      <vt:lpstr>Everyone   </vt:lpstr>
      <vt:lpstr>By no means  </vt:lpstr>
      <vt:lpstr>How many?   </vt:lpstr>
      <vt:lpstr>Who?  </vt:lpstr>
      <vt:lpstr>Slide 32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2</dc:title>
  <dc:creator>Lleblanc</dc:creator>
  <cp:lastModifiedBy>Lleblanc</cp:lastModifiedBy>
  <cp:revision>15</cp:revision>
  <dcterms:created xsi:type="dcterms:W3CDTF">2012-10-05T18:39:55Z</dcterms:created>
  <dcterms:modified xsi:type="dcterms:W3CDTF">2012-11-02T11:19:34Z</dcterms:modified>
</cp:coreProperties>
</file>