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58" r:id="rId9"/>
    <p:sldId id="267" r:id="rId10"/>
    <p:sldId id="261" r:id="rId11"/>
    <p:sldId id="260" r:id="rId12"/>
    <p:sldId id="268" r:id="rId13"/>
    <p:sldId id="269" r:id="rId14"/>
    <p:sldId id="270" r:id="rId15"/>
    <p:sldId id="259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55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0045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81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625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6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68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11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277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329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790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3757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55FAA-CBA3-4C5F-B8D4-0AE131834347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AA7B-A7D0-48F8-A94F-05CE7A791E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294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5 – Los </a:t>
            </a:r>
            <a:r>
              <a:rPr lang="en-US" dirty="0" err="1" smtClean="0"/>
              <a:t>pasatiempos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Palabras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206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examiner.com/images/blog/replicate/EXID54155/images/somespot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55878" y="4965895"/>
            <a:ext cx="3967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El </a:t>
            </a:r>
            <a:r>
              <a:rPr lang="en-US" sz="7200" dirty="0" err="1" smtClean="0"/>
              <a:t>parque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0330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bsdetroit.files.wordpress.com/2011/06/boardwalk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71" y="674126"/>
            <a:ext cx="10857183" cy="547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9471" y="-267286"/>
            <a:ext cx="5795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/>
              <a:t>Dar un paseo</a:t>
            </a:r>
            <a:endParaRPr lang="en-US" sz="72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488789" y="5851037"/>
            <a:ext cx="8270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err="1" smtClean="0"/>
              <a:t>Caminar</a:t>
            </a:r>
            <a:r>
              <a:rPr lang="en-US" sz="7200" i="1" dirty="0" smtClean="0"/>
              <a:t> </a:t>
            </a:r>
            <a:r>
              <a:rPr lang="en-US" sz="7200" i="1" dirty="0" err="1" smtClean="0"/>
              <a:t>por</a:t>
            </a:r>
            <a:r>
              <a:rPr lang="en-US" sz="7200" i="1" dirty="0" smtClean="0"/>
              <a:t> la </a:t>
            </a:r>
            <a:r>
              <a:rPr lang="en-US" sz="7200" i="1" dirty="0" err="1" smtClean="0"/>
              <a:t>senda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xmlns="" val="12710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akestclairguide.com/wp-content/uploads/2014/08/06-june-21-antique-boat-show-in-st-clair-1024x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658" y="185225"/>
            <a:ext cx="5881035" cy="36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herknperk.net/wp-content/uploads/2012/08/family-row-at-green-la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1988" y="2515150"/>
            <a:ext cx="5570805" cy="417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31988" y="240465"/>
            <a:ext cx="270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 </a:t>
            </a:r>
            <a:r>
              <a:rPr lang="en-US" sz="4400" dirty="0" err="1" smtClean="0"/>
              <a:t>bote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446628" y="5331656"/>
            <a:ext cx="46306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/>
              <a:t>Remar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por</a:t>
            </a:r>
            <a:r>
              <a:rPr lang="en-US" sz="4400" i="1" dirty="0" smtClean="0"/>
              <a:t> el </a:t>
            </a:r>
            <a:r>
              <a:rPr lang="en-US" sz="4400" i="1" dirty="0" err="1" smtClean="0"/>
              <a:t>lago</a:t>
            </a:r>
            <a:endParaRPr lang="en-US" sz="4400" i="1" dirty="0"/>
          </a:p>
        </p:txBody>
      </p:sp>
    </p:spTree>
    <p:extLst>
      <p:ext uri="{BB962C8B-B14F-4D97-AF65-F5344CB8AC3E}">
        <p14:creationId xmlns:p14="http://schemas.microsoft.com/office/powerpoint/2010/main" xmlns="" val="19802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thewoodwardspine.files.wordpress.com/2011/12/detroitzo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3019" y="254977"/>
            <a:ext cx="8425719" cy="631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286" y="254977"/>
            <a:ext cx="6625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El </a:t>
            </a:r>
            <a:r>
              <a:rPr lang="en-US" sz="5400" dirty="0" err="1" smtClean="0"/>
              <a:t>parque</a:t>
            </a:r>
            <a:r>
              <a:rPr lang="en-US" sz="5400" dirty="0" smtClean="0"/>
              <a:t> </a:t>
            </a:r>
            <a:r>
              <a:rPr lang="en-US" sz="5400" dirty="0" err="1" smtClean="0"/>
              <a:t>zoológico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24546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comps.canstockphoto.com/can-stock-photo_csp1167557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412" b="-1661"/>
          <a:stretch/>
        </p:blipFill>
        <p:spPr bwMode="auto">
          <a:xfrm>
            <a:off x="844891" y="865164"/>
            <a:ext cx="6659038" cy="449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03929" y="1688123"/>
            <a:ext cx="4509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Los </a:t>
            </a:r>
            <a:r>
              <a:rPr lang="en-US" sz="4000" b="1" dirty="0" err="1" smtClean="0"/>
              <a:t>monos</a:t>
            </a:r>
            <a:r>
              <a:rPr lang="en-US" sz="4000" b="1" dirty="0" smtClean="0"/>
              <a:t> </a:t>
            </a:r>
            <a:r>
              <a:rPr lang="en-US" sz="4000" dirty="0" err="1" smtClean="0"/>
              <a:t>están</a:t>
            </a:r>
            <a:r>
              <a:rPr lang="en-US" sz="4000" dirty="0" smtClean="0"/>
              <a:t> </a:t>
            </a:r>
            <a:r>
              <a:rPr lang="en-US" sz="4000" dirty="0" err="1" smtClean="0"/>
              <a:t>en</a:t>
            </a:r>
            <a:r>
              <a:rPr lang="en-US" sz="4000" dirty="0" smtClean="0"/>
              <a:t> </a:t>
            </a:r>
            <a:r>
              <a:rPr lang="en-US" sz="4000" b="1" dirty="0" smtClean="0"/>
              <a:t>la </a:t>
            </a:r>
            <a:r>
              <a:rPr lang="en-US" sz="4000" b="1" dirty="0" err="1" smtClean="0"/>
              <a:t>jaula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8157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upload.wikimedia.org/wikipedia/commons/5/50/Prater_amusement_park_by_nigh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89120" y="1280160"/>
            <a:ext cx="7005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El </a:t>
            </a:r>
            <a:r>
              <a:rPr lang="en-US" sz="5400" dirty="0" err="1" smtClean="0">
                <a:solidFill>
                  <a:schemeClr val="bg1"/>
                </a:solidFill>
              </a:rPr>
              <a:t>parque</a:t>
            </a:r>
            <a:r>
              <a:rPr lang="en-US" sz="5400" dirty="0" smtClean="0">
                <a:solidFill>
                  <a:schemeClr val="bg1"/>
                </a:solidFill>
              </a:rPr>
              <a:t> de </a:t>
            </a:r>
            <a:r>
              <a:rPr lang="en-US" sz="5400" dirty="0" err="1" smtClean="0">
                <a:solidFill>
                  <a:schemeClr val="bg1"/>
                </a:solidFill>
              </a:rPr>
              <a:t>atracciones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40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publicdomainpictures.net/pictures/30000/nahled/ticket-booth-1353184161jH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590" y="241225"/>
            <a:ext cx="4402358" cy="58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ice cream co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3841" y="241225"/>
            <a:ext cx="4176326" cy="587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8948" y="241225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La </a:t>
            </a:r>
            <a:r>
              <a:rPr lang="en-US" sz="4400" dirty="0" err="1" smtClean="0"/>
              <a:t>boletería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750148" y="4431053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 </a:t>
            </a:r>
            <a:r>
              <a:rPr lang="en-US" sz="4400" dirty="0" err="1" smtClean="0"/>
              <a:t>helado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43930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http://bigboyconcessions.co/shop/images/P/Snow%20Cone%20Bubble%20G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5749" y="1430622"/>
            <a:ext cx="4563239" cy="369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atozkidsstuff.com/images/socialm/clow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440" y="126609"/>
            <a:ext cx="4247612" cy="51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humbs.dreamstime.com/x/mime-illustration-black-white-420183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7440" y="126609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 </a:t>
            </a:r>
            <a:r>
              <a:rPr lang="en-US" sz="4400" dirty="0" err="1" smtClean="0"/>
              <a:t>payaso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8781757" y="2039545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 </a:t>
            </a:r>
            <a:r>
              <a:rPr lang="en-US" sz="4400" dirty="0" err="1" smtClean="0"/>
              <a:t>mimo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702126" y="5765139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La piragua</a:t>
            </a:r>
            <a:endParaRPr lang="en-US" sz="4400" dirty="0"/>
          </a:p>
        </p:txBody>
      </p:sp>
      <p:sp>
        <p:nvSpPr>
          <p:cNvPr id="2" name="AutoShape 6" descr="Image result for snow c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031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 result for ball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2175" y="0"/>
            <a:ext cx="5369956" cy="357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3582" y="-56256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 </a:t>
            </a:r>
            <a:r>
              <a:rPr lang="en-US" sz="4400" dirty="0" err="1" smtClean="0"/>
              <a:t>globo</a:t>
            </a:r>
            <a:endParaRPr lang="en-US" sz="4400" dirty="0"/>
          </a:p>
        </p:txBody>
      </p:sp>
      <p:pic>
        <p:nvPicPr>
          <p:cNvPr id="16388" name="Picture 4" descr="http://previews.123rf.com/images/olivierl/olivierl1407/olivierl140700009/30322939-Ferris-wheel-fairground-amusement-park-ride-with-gondolas-at-carnival-county-fair-over-colorful-even-Stock-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7289" y="0"/>
            <a:ext cx="4174711" cy="62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92285" y="6088559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La </a:t>
            </a:r>
            <a:r>
              <a:rPr lang="en-US" sz="4400" dirty="0" err="1" smtClean="0"/>
              <a:t>noria</a:t>
            </a:r>
            <a:endParaRPr lang="en-US" sz="4400" dirty="0"/>
          </a:p>
        </p:txBody>
      </p:sp>
      <p:pic>
        <p:nvPicPr>
          <p:cNvPr id="16390" name="Picture 6" descr="http://thesartorseven.files.wordpress.com/2013/03/roller-coas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073672"/>
            <a:ext cx="4839627" cy="36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4048" y="2364002"/>
            <a:ext cx="4186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La </a:t>
            </a:r>
            <a:r>
              <a:rPr lang="en-US" sz="4400" dirty="0" err="1" smtClean="0"/>
              <a:t>montaña</a:t>
            </a:r>
            <a:r>
              <a:rPr lang="en-US" sz="4400" dirty="0" smtClean="0"/>
              <a:t> </a:t>
            </a:r>
            <a:r>
              <a:rPr lang="en-US" sz="4400" dirty="0" err="1" smtClean="0"/>
              <a:t>rusa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29478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img1.etsystatic.com/002/0/6956887/il_fullxfull.370215763_ep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7362" y="3342289"/>
            <a:ext cx="4394638" cy="351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imgs.abduzeedo.com/files/paul0v2/carousel/carousel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3664" cy="493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98537" y="4937502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 </a:t>
            </a:r>
            <a:r>
              <a:rPr lang="en-US" sz="4400" dirty="0" err="1" smtClean="0"/>
              <a:t>tiovivo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9044353" y="2203668"/>
            <a:ext cx="3010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El </a:t>
            </a:r>
            <a:r>
              <a:rPr lang="en-US" sz="4400" dirty="0" err="1" smtClean="0"/>
              <a:t>caballito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62950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3944" y="412124"/>
            <a:ext cx="4713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El </a:t>
            </a:r>
            <a:r>
              <a:rPr lang="en-US" sz="6600" dirty="0" err="1" smtClean="0"/>
              <a:t>ajedrez</a:t>
            </a:r>
            <a:endParaRPr lang="en-US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8577330" y="5267459"/>
            <a:ext cx="343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tablero</a:t>
            </a:r>
            <a:endParaRPr lang="en-US" sz="3600" dirty="0"/>
          </a:p>
        </p:txBody>
      </p:sp>
      <p:pic>
        <p:nvPicPr>
          <p:cNvPr id="1036" name="Picture 12" descr="http://artist-3d.com/free_3d_models/uploads/CH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623" y="1397565"/>
            <a:ext cx="5520467" cy="414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8075054" y="4700789"/>
            <a:ext cx="1390919" cy="56667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487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robisonphoto.com/projects/other/crowds/images/ticket%20booth%20line9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2509" y="391233"/>
            <a:ext cx="8256905" cy="54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2509" y="5807764"/>
            <a:ext cx="89321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Hay </a:t>
            </a:r>
            <a:r>
              <a:rPr lang="en-US" sz="4400" dirty="0" err="1" smtClean="0"/>
              <a:t>una</a:t>
            </a:r>
            <a:r>
              <a:rPr lang="en-US" sz="4400" dirty="0" smtClean="0"/>
              <a:t> cola </a:t>
            </a:r>
            <a:r>
              <a:rPr lang="en-US" sz="4400" b="1" dirty="0" err="1" smtClean="0"/>
              <a:t>delante</a:t>
            </a:r>
            <a:r>
              <a:rPr lang="en-US" sz="4400" b="1" dirty="0" smtClean="0"/>
              <a:t> de </a:t>
            </a:r>
            <a:r>
              <a:rPr lang="en-US" sz="4400" dirty="0" smtClean="0"/>
              <a:t>la </a:t>
            </a:r>
            <a:r>
              <a:rPr lang="en-US" sz="4400" dirty="0" err="1" smtClean="0"/>
              <a:t>boletería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31895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erowoes.com/wp-content/uploads/2013/10/dont-look-behind-u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423" y="176319"/>
            <a:ext cx="7342505" cy="668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969" y="2403382"/>
            <a:ext cx="4366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Hay un </a:t>
            </a:r>
            <a:r>
              <a:rPr lang="en-US" sz="4400" dirty="0" err="1" smtClean="0"/>
              <a:t>gato</a:t>
            </a:r>
            <a:r>
              <a:rPr lang="en-US" sz="4400" dirty="0" smtClean="0"/>
              <a:t> </a:t>
            </a:r>
            <a:r>
              <a:rPr lang="en-US" sz="4400" b="1" dirty="0" err="1" smtClean="0"/>
              <a:t>detrás</a:t>
            </a:r>
            <a:r>
              <a:rPr lang="en-US" sz="4400" b="1" dirty="0" smtClean="0"/>
              <a:t> de</a:t>
            </a:r>
            <a:r>
              <a:rPr lang="en-US" sz="4400" dirty="0" smtClean="0"/>
              <a:t>l </a:t>
            </a:r>
            <a:r>
              <a:rPr lang="en-US" sz="4400" dirty="0" err="1" smtClean="0"/>
              <a:t>perro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2492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://tx.english-ch.com/teacher/jocelyn/snoitceri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2184" y="154744"/>
            <a:ext cx="11661287" cy="517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184" y="5319118"/>
            <a:ext cx="9185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cine </a:t>
            </a:r>
            <a:r>
              <a:rPr lang="en-US" sz="2800" dirty="0" err="1" smtClean="0"/>
              <a:t>está</a:t>
            </a:r>
            <a:r>
              <a:rPr lang="en-US" sz="2800" dirty="0" smtClean="0"/>
              <a:t> </a:t>
            </a:r>
            <a:r>
              <a:rPr lang="en-US" sz="2800" b="1" dirty="0" smtClean="0"/>
              <a:t>al </a:t>
            </a:r>
            <a:r>
              <a:rPr lang="en-US" sz="2800" b="1" dirty="0" err="1" smtClean="0"/>
              <a:t>lado</a:t>
            </a:r>
            <a:r>
              <a:rPr lang="en-US" sz="2800" b="1" dirty="0" smtClean="0"/>
              <a:t> de </a:t>
            </a:r>
            <a:r>
              <a:rPr lang="en-US" sz="2800" dirty="0" smtClean="0"/>
              <a:t>la </a:t>
            </a:r>
            <a:r>
              <a:rPr lang="en-US" sz="2800" dirty="0" err="1" smtClean="0"/>
              <a:t>biblioteca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26341" y="5734152"/>
            <a:ext cx="7317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supermercado</a:t>
            </a:r>
            <a:r>
              <a:rPr lang="en-US" sz="2800" dirty="0" smtClean="0"/>
              <a:t> </a:t>
            </a:r>
            <a:r>
              <a:rPr lang="en-US" sz="2800" dirty="0" err="1" smtClean="0"/>
              <a:t>está</a:t>
            </a:r>
            <a:r>
              <a:rPr lang="en-US" sz="2800" dirty="0" smtClean="0"/>
              <a:t> </a:t>
            </a:r>
            <a:r>
              <a:rPr lang="en-US" sz="2800" b="1" dirty="0" smtClean="0"/>
              <a:t>a la </a:t>
            </a:r>
            <a:r>
              <a:rPr lang="en-US" sz="2800" b="1" dirty="0" err="1" smtClean="0"/>
              <a:t>derecha</a:t>
            </a:r>
            <a:r>
              <a:rPr lang="en-US" sz="2800" dirty="0" smtClean="0"/>
              <a:t> de la </a:t>
            </a:r>
            <a:r>
              <a:rPr lang="en-US" sz="2800" dirty="0" err="1" smtClean="0"/>
              <a:t>escuela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0166" y="6257372"/>
            <a:ext cx="763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museo</a:t>
            </a:r>
            <a:r>
              <a:rPr lang="en-US" sz="2800" dirty="0" smtClean="0"/>
              <a:t> </a:t>
            </a:r>
            <a:r>
              <a:rPr lang="en-US" sz="2800" dirty="0" err="1" smtClean="0"/>
              <a:t>está</a:t>
            </a:r>
            <a:r>
              <a:rPr lang="en-US" sz="2800" dirty="0" smtClean="0"/>
              <a:t> </a:t>
            </a:r>
            <a:r>
              <a:rPr lang="en-US" sz="2800" b="1" dirty="0" smtClean="0"/>
              <a:t>a la </a:t>
            </a:r>
            <a:r>
              <a:rPr lang="en-US" sz="2800" b="1" dirty="0" err="1" smtClean="0"/>
              <a:t>izquierda</a:t>
            </a:r>
            <a:r>
              <a:rPr lang="en-US" sz="2800" b="1" dirty="0" smtClean="0"/>
              <a:t> </a:t>
            </a:r>
            <a:r>
              <a:rPr lang="en-US" sz="2800" dirty="0" smtClean="0"/>
              <a:t>del hospital.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79499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ityofclairton.com/wp-content/uploads/2013/06/MH900153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306" y="2158821"/>
            <a:ext cx="4274759" cy="427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checkers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0637" y="284073"/>
            <a:ext cx="211455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6518" y="1365161"/>
            <a:ext cx="4520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Las </a:t>
            </a:r>
            <a:r>
              <a:rPr lang="en-US" sz="4000" dirty="0" err="1" smtClean="0"/>
              <a:t>damas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531994" y="657275"/>
            <a:ext cx="280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Las </a:t>
            </a:r>
            <a:r>
              <a:rPr lang="en-US" sz="4000" dirty="0" err="1" smtClean="0"/>
              <a:t>fichas</a:t>
            </a:r>
            <a:endParaRPr lang="en-US" sz="4000" dirty="0"/>
          </a:p>
        </p:txBody>
      </p:sp>
      <p:pic>
        <p:nvPicPr>
          <p:cNvPr id="2054" name="Picture 6" descr="Image result for dominos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52460" y="2659911"/>
            <a:ext cx="3782968" cy="251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36864" y="5228822"/>
            <a:ext cx="280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 </a:t>
            </a:r>
            <a:r>
              <a:rPr lang="en-US" sz="4000" dirty="0" err="1" smtClean="0"/>
              <a:t>domin</a:t>
            </a:r>
            <a:r>
              <a:rPr lang="en-US" sz="4000" dirty="0" err="1"/>
              <a:t>ó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7213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anksarecoming.com/wp-content/uploads/2010/04/italy_world_cup.g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83" y="203915"/>
            <a:ext cx="5196585" cy="381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b/b9/Women's_Super_G_podium_at_Whistler_Creekside_closeu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5717" y="203915"/>
            <a:ext cx="5657475" cy="37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575" y="4234376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campeón</a:t>
            </a:r>
            <a:r>
              <a:rPr lang="en-US" sz="3600" dirty="0" smtClean="0"/>
              <a:t>/Los </a:t>
            </a:r>
            <a:r>
              <a:rPr lang="en-US" sz="3600" dirty="0" err="1" smtClean="0"/>
              <a:t>campeones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175716" y="4119490"/>
            <a:ext cx="5657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campeona</a:t>
            </a:r>
            <a:r>
              <a:rPr lang="en-US" sz="3600" dirty="0" smtClean="0"/>
              <a:t>/Las </a:t>
            </a:r>
            <a:r>
              <a:rPr lang="en-US" sz="3600" dirty="0" err="1" smtClean="0"/>
              <a:t>campeonas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99205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tamp coll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1793" y="138601"/>
            <a:ext cx="4250547" cy="29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mgick.pennlive.com/home/penn-media/width620/img/patriot-news/photo/2013/03/12493962-mmma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471" y="1602679"/>
            <a:ext cx="59055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coinlink.com/News/wp-content/uploads/2010/09/mixed_coin_grou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1792" y="3443642"/>
            <a:ext cx="4350505" cy="28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1182" y="801858"/>
            <a:ext cx="5793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El/la </a:t>
            </a:r>
            <a:r>
              <a:rPr lang="en-US" sz="4000" smtClean="0"/>
              <a:t>coleccionista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9029116" y="6150114"/>
            <a:ext cx="290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Las </a:t>
            </a:r>
            <a:r>
              <a:rPr lang="en-US" sz="4000" dirty="0" err="1" smtClean="0"/>
              <a:t>monedas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708478" y="0"/>
            <a:ext cx="302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Los </a:t>
            </a:r>
            <a:r>
              <a:rPr lang="en-US" sz="4000" dirty="0" err="1" smtClean="0"/>
              <a:t>sellos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126480"/>
            <a:ext cx="3022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 smtClean="0"/>
              <a:t>coleccionar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xmlns="" val="2750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-media-cache-ak0.pinimg.com/originals/62/02/41/6202419cbf90186581a8cd1a573735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861" y="222739"/>
            <a:ext cx="8425717" cy="63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61120" y="590843"/>
            <a:ext cx="3123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sala</a:t>
            </a:r>
            <a:r>
              <a:rPr lang="en-US" sz="3600" dirty="0" smtClean="0"/>
              <a:t> de </a:t>
            </a:r>
            <a:r>
              <a:rPr lang="en-US" sz="3600" dirty="0" err="1" smtClean="0"/>
              <a:t>juegos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2861" y="2501704"/>
            <a:ext cx="3587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Los </a:t>
            </a:r>
            <a:r>
              <a:rPr lang="en-US" sz="4000" b="1" dirty="0" err="1" smtClean="0"/>
              <a:t>juegos</a:t>
            </a:r>
            <a:r>
              <a:rPr lang="en-US" sz="4000" b="1" dirty="0" smtClean="0"/>
              <a:t> de video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47557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.wfrcdn.com/lf/50/hash/1591/798860/1/Premier%2BIndoor%2BFoosball%2BTab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5385" y="414996"/>
            <a:ext cx="6104548" cy="610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5385" y="3981157"/>
            <a:ext cx="2940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El </a:t>
            </a:r>
            <a:r>
              <a:rPr lang="en-US" sz="3600" dirty="0" err="1" smtClean="0"/>
              <a:t>futbolín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7891976" y="194604"/>
            <a:ext cx="3992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/>
              <a:t>p</a:t>
            </a:r>
            <a:r>
              <a:rPr lang="en-US" sz="3600" i="1" dirty="0" err="1" smtClean="0"/>
              <a:t>asar</a:t>
            </a:r>
            <a:r>
              <a:rPr lang="en-US" sz="3600" i="1" dirty="0" smtClean="0"/>
              <a:t> el </a:t>
            </a:r>
            <a:r>
              <a:rPr lang="en-US" sz="3600" i="1" dirty="0" err="1" smtClean="0"/>
              <a:t>tiempo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xmlns="" val="31074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itlnet.net/Image/350_Crossword_Clip_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7925" y="218366"/>
            <a:ext cx="6552527" cy="636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85538" y="194604"/>
            <a:ext cx="4499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/>
              <a:t>Llenar</a:t>
            </a:r>
            <a:r>
              <a:rPr lang="en-US" sz="3600" i="1" dirty="0" smtClean="0"/>
              <a:t> un </a:t>
            </a:r>
            <a:r>
              <a:rPr lang="en-US" sz="3600" i="1" dirty="0" err="1" smtClean="0"/>
              <a:t>crucigrama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xmlns="" val="24617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Ch. 5 – Los </a:t>
            </a:r>
            <a:r>
              <a:rPr lang="en-US" dirty="0" err="1" smtClean="0"/>
              <a:t>pasatiempos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Palabras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2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3501</TotalTime>
  <Words>148</Words>
  <Application>Microsoft Office PowerPoint</Application>
  <PresentationFormat>Custom</PresentationFormat>
  <Paragraphs>43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Ch. 5 – Los pasatiempos</vt:lpstr>
      <vt:lpstr>Slide 2</vt:lpstr>
      <vt:lpstr>Slide 3</vt:lpstr>
      <vt:lpstr>Slide 4</vt:lpstr>
      <vt:lpstr>Slide 5</vt:lpstr>
      <vt:lpstr>Slide 6</vt:lpstr>
      <vt:lpstr>Slide 7</vt:lpstr>
      <vt:lpstr>Slide 8</vt:lpstr>
      <vt:lpstr>Ch. 5 – Los pasatiempos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5 – Los pasatiempos</dc:title>
  <dc:creator>Cristina Del Greco</dc:creator>
  <cp:lastModifiedBy>cmeldrum</cp:lastModifiedBy>
  <cp:revision>30</cp:revision>
  <dcterms:created xsi:type="dcterms:W3CDTF">2015-04-10T12:20:36Z</dcterms:created>
  <dcterms:modified xsi:type="dcterms:W3CDTF">2015-04-16T16:05:28Z</dcterms:modified>
</cp:coreProperties>
</file>