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DC92-C37B-484C-A939-842C3839242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D89A4-5BD5-4D67-A545-7B0A11A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ng.com/images/search?q=picture+of+a+dolphin&amp;id=F36C7BA4AF4D798AB59F8474B854FA79B8B71E32&amp;FORM=IQFRBA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EAYABgAAD/4QAwRXhpZgAATU0AKgAAAAgAAUACAAIAAAANAAAAGgAAAABibG9nc3BvdC5jb20AAP/bAEMACgcHCQcGCgkICQsLCgwPGRAPDg4PHhYXEhkkICYlIyAjIigtOTAoKjYrIiMyRDI2Oz1AQEAmMEZLRT5KOT9APf/bAEMBCwsLDw0PHRAQHT0pIyk9PT09PT09PT09PT09PT09PT09PT09PT09PT09PT09PT09PT09PT09PT09PT09PT09Pf/AABEIAM8Az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Olf75ptOf75pte8eWFFFFIAooooAKKKKACiis+6vT5hSI4C9T61M5qCuxxi5bGhRWUlw4AJY5/nTxdzZ68e4rNYiL6Fuk0aLMEUliAB3NVJb/tChb3PSq7yGXmQ7j29qiZyByayqYjpEuNHuPkeaX/WSn6L0qERRg/d59zUhBA9qcEHBY4rnc5PdmqilsRiNWxwMUwwxAbsDH0p0sgXgdKhlcrFu7dKm5Q15UHAUU5YlcZxWTJqKI6hiAScYNE/i62sLj7MLaSVuMvj5fwoFc1DYBjkg49qsCyHlbRnnoT0qKx8SrA/mpGF45V0BBHuKuT+Mhe2q27rEIxyNsYGKabTFaLWpljzbaRkSZ12jjBqzo3iL7VdtY3uFuR9x/74/wAaZLPDcpuRl3DoO9c3rkJiEeo2zYeFgTjrXRCo1IwcUz0bpT4/vVU0+6+26fb3OMeagY1bj+9XbfQyEf75ptOf75ptABRRRSAKKKKACiiigAqheW0aPvRQC/3sd6v1mX84EmAchRgfWsq7SjqaUk+YgXA78UNIcYUZPcmoULPyxp7E+uBXntnVYcGwOuaVQWamQqXA9BUkkgiXjrSGPllEagdTVWe9WMEk9qqz3qjILjisqe5F1lRuI9RQIu/2tHK+wcn0qWZmNoSAelZdlZqJt7n5ezZq9qF9EITCjBeMHnk0dRPRXMicxRSBmw0hGM9dtbHh/TbeVRI6tJIp+Uucge+K5tIJLmUpEcoDyx7V0cd4NMtlSA7hj5mq0mS5I2r3T7SUN5isCFwNr7cH1HvWD/wjHnyExXcjKfX7w+o/wo/tSWaNmL4A5P8AhVqwnjMgkjYkZ+6TTs0TzIfb6Hb2qne1wWwcfPjB9TxWff6Ncy200NvNvL9mHWuoFzBcH9+43nu3BqVI443zHcQjHXcM/wD66lSa1LsnoLo1ubXR7WAkFkjAbB4B71fj+9XOXN/bWGr2yRanv819rw+V97PuDxXRp98130KntI3OepDlYj/fNNpz/eNNrUzCiiigAooopgFFFMmlEMZY/h70m0ldgld2Iru48tdoPzGsmQF3LOTt7LUzSNK2T+dQyOEz6151WbmzspxUUIHCpgD8Kkij3nc/T0qBSudz9aS5vfLXOQoArIstXE6wx8cCsK91iMZXOMmqN3qrmXbuLKemOarwWj3EjO6ttzzx09KfL1YritcC4ZtmRnv2zV22spggjUKznnPYfWtG2sYACojJyMsW6VcDW1sryT3ENvFGhYvI2Acdh6k0nJdB2K6aXbW9nLd308iRRD55FXKhj0X2zXAS3v2zUJPKZ2g3ZUk4NWvEHie41vFtFvisEbckXQsfVqxkBXBA/KtKcerFNK1kdJBfQ2zcsxX9aW51RZciMlB6nkmsL7RtXhB9TUT6hICQpXHsK1dkYqDZ0UOpBrdotyAkjn+97Vr6XDqkyg29i4X++3yj8zXI+HNUW18QWs11GkkW8Bg4yADxn8K9qJB6HI7VdJRmRUi4M5WTw/qd3gyywRH6lqE8FNsIk1OTcf7iYH866mit/ZxRndmHpPhGw0udbht9zcDpJKfu/QVvxfe5plPj+9VqKSshXb3MN/EDiXBiTr/epD4gYHBhjH/A6zZTGrH5Wcdj1qATK7bWi+UnHIyaVmcXt5GyPEJONsCk+z0w+JiGI+y5I9HrMZY0YAIVU55xjFQM48zhGzjqeBimkyXXmbq+IwVybU4/36fH4gSQZMJX6tWEigBjjcMdAc1MEXaN5YbvUUDVebNhdfVs/wCjPxxjcOTTru4M0ip0IHK+lZtkmXMrgFI/uD3qyJAuXJzXJiKn2UejhU5LmkOkfyY+vaqShp5Dj8KV2aeTaOgq9FAsMPo2K5NzrM64kW2JQ8vjpWLftLMhLFsegrVu9sk288Y61nTTggxQI2MZkbGTirjEzlIzraGVQ0hiLkEDOfu5rotOjmEBMuFRju2j1qCytgFV5TiNOUTPA+pqrqnieK2DR2IWaboW/gT/AB+lJvoiopvVm1faja6Za+ZdOEGPljH3n/CuB1jVJdWuRLMNsa/6uMdF/wDr1DcXc91OZrmV5pTwWI6ewHYUsFrLdyCOFC5PoOB+NaQp2CVVIp7SeRVqx06e+mVIV47sei1vWnhkKN90dzD+EHj8a2Yoo4UVI1x6BF4rqjSfU4KuNSfunMeIdP0rR9OighmkutRmO5nxsSNfYd81y5PcV3XifTvt2mmZVczQAlSByw75+lcGcgiuTEpwnY7sHVVWnfqPU7SD0Ir2zTNYtDpdoZbhPM8ld3XrivFT/CGQAjnI716FbQ7bOANxiNf5Vpg1ds58fVdNJo7P+1rHH/Hyn60o1OzIJFwhA781xzRBl+VgfxpUgIOQxB7DdXfY85Ytt6o7EalZk8XMf51JFqNoXx9pjz/vVzaa7erGY5Ps8g6ZaFcj6cVmxoVlLBy2/k5NJJ9RyxS6Gh5W2QnJcZ6YoWCMucxuD2JqO31uzuN/luw5wN/GTTvt8altyvz0PUVKZMocu5IqBsgpkY7moUDMWVoRt9AeKa12FAkSQZbgqrdKX7RK6ECGfB6nI5qiH2GrCjSkxttA5xjAzU/KhN6hhnCnHGarstwxZUATJ4MnJq1Gs0gjWVUJHdc4P+FJu2oRjfYsFWjt0Q8Ox3NjpUE0wAC9T7VNLJukJx90YFU4lM96ATgA5I9RXmSd22e7BcsUjYs4EjtQzLlj74xVe5uG8srJKFXoMClur1IYgg6dh61hTy+ZLmQgJ1IpxQpPoia4uYZSqNvSID5yDndWVdX0cRUoHkYgj5jgY7e9PubhFhwhwTx7YrIuQxwcHLDIz1NaKJnzWHXl5JcIFldmUc7Bwo/CqQikmkCICWPRF6itiw8Nz3WGuMxoffk/4V0FtpENjEFhUAt1Y8n861hSMKmJUVpuc7p/h0yuDdy7B/cAyT+NdDBY28cO2AqiqORt61Z8javIBB7ColtlRzsQc88mulQjHY8+dWc/iIllhyVWVSw684zSfM3zRyKFP51N9lVxhosA992KY0MmSqRRAexOaoxfkO8v5RyWU9yOc96801OAW+qXES7dqyHABzxXpsMRV181toH8W7J/CuB1LSrq6124WCF9rSEhscY9c1y4uN4qyPSy6ajKTexV0ewfUNQjjH3FO5iewrvCHdgItvHbOKj0fSbfTrMRBlMzcyOR19vpVlooz1Td+FbYej7OOu5y43Ee2qabIYqHbhk5HXB5prZ4boPc9KlSOIE4QrnpxjFBj2p99SK3OIhKqWAYqc88ipUCFlC7QR1x0phKrww+mRTreQJJ8qZoBDRbaUwbaIxJnGAc5/wpn2dFYq8bbf4SGNTSfZ/PxHZlecksADUsRRlAUSqOeozmsUjqk+Z3uRxRackWJ7cMwK4fe2eOo/GnCOKA7WVgp5ALE4H4VIpDYRW+YnA9aabmAWqxGCPzt5/eKCT9DS2DWWlyIG2Vx++jZs52lTitG3fzJpJ3ZSSc/u+F/LtVUx2wO2eJt5AYYABK+uKni2x24KRlFYkgHjis60rRudGGi/aJClgN5A4z0rm73WpbK7Gz5ctgj2rckdkiLOw6E49K4XXbl5rlcPnHXjFcUUes9dDsZLlZF8wMWyOuOg9Ky7mcuxEfX1qnBdyTW0MRZkRVHme5rpdNtEsim5FMjDhj0BraEWzCrUUFoZlroNzd/MzLGQc5ccVqwaZHZnLAPKP+WjjnHoPStDL4DuQdxzkcfhTLhgEYvjb0GOMGt4xscU5uRAsasTvyrHoN2c042wGSqdDjLNgioS6KXyw9QAuT9aDOoUgLuY85JIAHvW1zlfmIVkd2j+QMOeD2p5EixhBIVB/u8mooHfhS0fJ4OSeKsSsYgWWQAt0IxTJSViqpdDgmdueuKbPbh5MOXPTAFDS3W4mKVc9c5qwgMyq1yu6QdME/rTJVujIoyIgSzmM9sr0HtUirEyHc5YdsDg06RI9x3xA+uelC+UIiflTPABbFNa7itr3IntLd1DhWVcc9qYUijTKJKfdTx+dXWjLINqxOABzuyKaz4hYOkbKh45x+VUJoptsbkRyKcdC3Wq24btqocdssKumVwvy2iezDmqpnm3kG1gz64GaBKJKiYXLE57AHNOhiDyZGMCq6S3Jc7oEA/wBng0CUrIOJUJ9EyKCVTu7Ft5EDOHicEn14qFpoSPnYbew5GKkntgjALG8hPtgUqWj9Sqx5GOTnH6Vka2GoY2jZzKrEqQAADUBe5RTtdAOwZelX4rKMPnliB1wBmknkRNoXyy49RnNBSTWpSguruWQLI1ugC4UkY6DpmtScgIqDJYAL+NRvf29zc4EeWUgl9u3cTx90cU9n/wBILEepNceIfQ9LCW1Zn6pKEjcE84x04rhZ3E84jQDO7k9jXV6pIJLeebLNHGM8DOSTgVgaNp7XupLgD5TvYDkD2qIK+h181k2zY0fSjPMkkuDFFgbcfeNdPd20ts7bg+5COMjlexH45p1tELZgMIFX52zxx9aY37yGJkbLkc9wBntXXGNjzKju7sl2gyAru8vb355qK4UlGBHL9OOh/wAPanxRyDLSsCAvG0VHPFJeRs6y8J1VetXbUhsgH2kBgyljjaH7KPb/AOvStB5sRMj5BPU9fwPp7U94ZFiA8/Zz/F1pgllICeeh285K9KZk/MRIY0H3m4HXpSeUEUnBB69ATQRu5Z1IP90j+tS7oo05ck+2KZFr7FcyKy4IlY5xgLtpo+X5fJc5PdqsfaQg+UJx2LdarTXEz9FQA+gzTIaXcf5nzFTlh/dFIwSQqNmCOecHFU/OmBKxv5ZxkbEHP1p0Vzd+WANzn02gUXK5dL3LT+V1Ac5HG0YBqNZBJtXbJGQcdetLHLIpO4HPoeakFyEOMMcjgBelWZkWwKfnaZew680nlIzYWQ/UjmrAn81fm8wfRcUz5+7SAfQUhMrzWknGy8ZB7LUUdjMJdz3rH6itDzcDkvkdjinRzfvAQQfotMtVGtEQvHqpkbLgAd6Q2t6zA+bj3D5q7LqKDISMsc+nFNDLIR+5cPnPA4rI2duhVFvcv9+Scjtg4qMWiq3MMxI64NaqyKeoIz1zTgVQjYWOfSmieW/UzkIWQDyJVC9z2pt1deTG3AO4YOTitOZpjas7KfKJ+9jqfY1h3Q3OrMDg9B6n0NcdfWR6WFjaBSv4oJLBok81ZCwYfNxt/un1ra0HTFsLMSXKnzCNzLjk+gpuiaQNZ8QMsKFrWAeZKWwM4/8Ar10lzIi7mKgBAckJkgdsUUi670sVblc6RONyAuoJBXqMjIHvVDy5ZLCBgCgiYplQCTnnGPz/ADrRv7xPIhwq+UykqGQcE8cn1/lWRJd26TZFtIqJw7ZDEH147V0Rva5xVWr2RdjaVrHAbDhzlSnPTjnvUUwuPs+VKhyoyAMBvXNIlzYtDIRJLvAzksQPYgetQTTvFaDyNQm8tnJZTGG5+tCE9VqRK0vlMTASR1ZW6Ch4p5kXMWEAwDu605L4jLfaYAp/hZDUvmpKFC3Q3dSEGB+FWYNXKxtpUHCYHTG+nrFNtw2VHY7qseVKjA/aQfrhqY4Ickyk/RcflTQuWxH9mO8EyOw74pxtmzkycdgRio29FknJH4imttA+eeUf8BqkQ2h7MseXMnzdOMcVBlDJxNKAe4xzU4jRvvTZHuKY9vhcpuZfQtinYVxVEYOfPkGP4T3p4uIlbAORjqTmq5hkCZFudvu1M+1xL8jJED/v9KBWb2LjyQA53oPxpq8yApIdvY7arK9rPgNsz3w2ae0KBlMYG3/eoB6bk7yRLks7Me+AaRWiLDaA492INKrQlgMsCOoNLHEkkuUYn8hQJCyRQxs6mSMnuobpVxtslvEbd0RVyHTO459fpVRrSXLHZGQOOCc/WrdrYTm2kMMjrlctsYcD0P19Kxk9DqhG7aRXkmKDAbJ7HGKD5wdGcqVbBIRwcr/SlSB2X92+1XYYQDAz+NTS2dxakzGaCJVbAjkO5vqR3FEppDhTlPZFiKAzW17IkUiRgKscbtuOc/8A1qxrq3jSGW48wqUX5VYYLE5HB+tXZ/EwTTJbWFo2cnLuQA3PcDuew9KqaXazX8cNndAKzyqZFkbLqBzx6HHX61xzlzO56lOHLGx03he2bS/B000ikyz44C49wPoBTJZXtrOSdlLmQbWTb0B61v6kfss3k28JMdrGGwFO0E9MgVzupvNBbIDERkg7tp5z3/8ArVpSaaMq6aV2ZrFhBCh8wiMfKZMYBzzmoLqXzrhphGiFjg+UOD+FXrrUZIoyYo7Zo8BjJE3OMYxtP61mC5jILHGO/BGK6YyTPPqxe1x9xcFbaBZBCA2SoU/Mw/2venQWqTafPckMTEPuE4A54NTXs0KxQRKYpQBkjHKn0zTZLpLdomjUJ5iZbeQVpdBuK5itjdaB3VFzkAlcqfQg57niqxnuHwPLHpgYxird5FCsojuUfYM+WOgx1yue3NIxtZmjO2LegC7vu5A9aaIcVsRK8hKhR5fbhM1ailkh+Qo5Y9BtIJNRP5cUq+ekcaP8yANww9jninW97HE0kRkWKZgQzO5ye+Ae3Q80OQRg+4xtUj+63H0NOlurYI8iCQKmA4ZMkH/CmXE9oY5wtkJJc5Ux8AH2NUSQpdZ4/JDHIXzCw+h9aE9RtWV2W/7QRmDIzAe6YqTzEnYMJifY8Cs/dBGqt5bMPYEgfWrUM9pMo/ehT/dIx/OrTMnFvZE6jZkBtw/3s1GyRkg+Q5P+6KjuLlIkPlLJJ6leBVaPUQEJEDDtwck1V7E8smtC042fcgKZ9AM1XWSRZCwWQ/UCoGuriXIiDRex5qr5t4jE7mJ9xxSckaRpt72N6K5dhhgWIHQjBFSxTQmQYMGe4YgViC9kjT/SHZvZVqOG7t3n+aIj2YZNTzDjSlc3pFnkdhDIc9CuMEfhWzpOnS2MsxvLlfKjRZHMgLZ55x9KLgWxbMS/MH3eYRlmYdAT1x+FOv2OmaQt35jy3MvEMEgwd4OP++RnNc1Seh3UKPvGHquow6Ot09wUlmz8kZ/u9sg81z1rqN7qdy0kMzo7jBYPtKDvgemKybu+u47+eeSQPchyGdk37ifvEE0trqclhb25hYSuZPNYEDA7EHPr2rllNyPRhRUFodk0em6ckk7ESSlEYeYuWkYD7qdscjOea1PB1rdK73175Re4cyKgcMdx9QOR7A1zmiwBtUji1B2RZNzqcl3icgDJI4yenT0rrJhaaZaXGjwSNFeJbmTeg5DE859GIxyPyoQPQ6jVrxI5ohMixyXBBl/eY27R14549K5LxXqx1XU0FneyRG2jLJGx4nI6sB0HrzzWbZXEmg+G4LiVXMj3Cu1yV3kxnuNxyTkVn3j2lzqscNi81w8zMX2MfMJfqp7H8PWnGNtTOT0sOhuE1SKKaEupUkvlhnJ78dasxKyr5TSBj7np7Vz/AJsej39w9olyQ58s+cu0xkfeHJya6KO4aSFNpjIlXI+Xk+n1rspyurHmYinySv0JLpLG1ijk85WmxtkH3gp9iPY1FDHbXKFvMRtoztEWevFLcxuYEUm3MmNyoi5bPcdOayjd3BXyzFJnP/LNRyPyq7qxmo63RtSW5ltU82XcYxhWkwAoz2FR22mQSvmS9UcZABzu9cDviqUOnz3KpKbQvGAYi11japI69sdeKrzx+UkVosnmxwuSWIx8x6gexqU9bItwja7Lk1jZyuSJlLZwRngircFrbRwmN4GddrYCyYOSOOvpWda6Tp0srpc6q9uMHaUi4/H8M/lUFxHZLPKILiRoAf3ZIIyPXHanvoJrl1TNuWaZ9Ljsvs8MSxkEuoAZ8dM1XWBwxPlBuOCemfUVmw3MMTAxGZiOR/k1Is8pZ3UXAwcHLjFUklsYyTk7strHemQhtiJ2CrStBOVLFVYjswArPe5vSoEVwOOoLc05XvGwzzcj0aqE49bl+KB2J8yCIdsKTSPabWO0eX9V4qnJJI3Au2U+xqJHu42yLhnHpnOaaEo36l8IoByyE/lTfKZyeMD1BzVZtRu1G3yV+u2nRalI+Q0H4imS4PcsG1jkH3s4qOG1iE3y8fhUUjxSZ3zvEfQ8CkhT5v3d0G/4F/8AXpBFStudJHdRXMsiX/mRys2BJt6nGAOPauY8S6nNd6xcssj/AGOxAUNvPJXjaPXJrsgpv9Snn3b2hUlcnZkgAAAH61X0n4fRR7n1qVp1OWMGMKJCcn5u9efV12Pboe7e55/Z6X4h8QNEbCykcAllljUoozz16d66Y/CfVnt4VZrWNxHtcsxPJOew7dK9O0mx+yJK8LAQvxGvRUQdABWkqF41D/e7c4yKxdkzZzk1oec2HgU6c8EkZQPFHjZ57bC+evT8a1h4dsba1KmJTK7bnumyzEnrjPQVvSwF7hmz+7HOCeKawDSqWb90ecdhWySMXJt6nF6p4ajZ3xL57lQI/Ndtqt1JA6YHGKy10Ca2lZi0Ekq8KRlMD3x0NdrdIzz7ooy5GBgjgCqt3ax2QN0QqJI2xgxzjjP51rGKRnOTZ5rqem6jHNOrQq0KsXMmdwUnqRjnH1q/4ftCYCkhLzl1VQOQARnr2FdZPAgjkdSBIwztz0HbiqunYt9RinVAGLbmODyw6c1SjbVGc6jklFkN2z6jlmRI0tgIsuwXAyfxP1qnaailiwaA7Z88MSpHbGM9+KuzYjdna0D5ctvZ/mPOcAdMZqK4tlubn/RYpH3Lhv3Yyx6mrjtqck1Z3Q641S7upWvJhDMJEMHTCgdeg6kHnms67sJ4xvVkeOUYDD+LHX6VNLbsshRkIZT0PGDTSQnDnG3/AGqtRS2M3Vk9GUPssgAJCjPXB5qX7MWaQvgswxUrXMYJCKWOcE5zSm4k6bFUDrjmqSRnzPuQiyQffKgUeSgAG/5T6c05pAxBCMcjk44/Kmm6iHyRpI5HTHGPpT0Ek2PEKKchGP4Uu1+oCbfRhSJLNIuRC4XuzPSSxCRMKzhvbJFPRkta6sU/ZxnzPKTHo9V5b+xQ485Dj0qtc6U55diR6AVUGjbmyNwA6kipbfQ6I0qT1lI1P7TsUw3mY9gDS/2zao/+rfB/iI4rPOknzDjy+e2KfFpkseSr4B7AdaE5MfJQXUvG5ad8+TBJGegzg0zbbiUb7Nk+i5/lUb/aTIdyAA/3FwPypI4rtXBQEj2pu4kknoekXFu73TupcTrgkxfxDv2644xWxbw3FxI8nmeZEuApK7RjH6nmlulnEUiSMcn5h5XCj+taWmQJBDHEWMmB6dM815cpWVz2VG7sWIYSIVyeVAGAOMVTvkluHRVI8sEkse/sK02QIh5A7g1BMGcKFwF6saxjLW5rKFkZxi2W6o3zEcE5qtdMgRVU42gYPQZzWlKg5Ax071mT7VRuAxzke2K6YO7OdqxSu7lYJQPMXPJY9qq3UMU8BWNf3qNkcZxn605UlmuWSJ49gBmYSLnafrVO5LLcllkYRxghwP4jj9a3VtjKWiMh7uV5VAXMjSbCMfLn03VrTJFp6kPdhbkEL+75AJHf0+tVrOziuAJJi9tGTw5Hp0JPbtTdQex/eyG2nkJG9trgfjz1FNt3sZJWV2VyYhJI21njRN25vlAXpuHqKoHU3tZMWstw7IfvIMjp61YvZjBCJYmJaWLZschmHPTjqCO9ZMVxOoYEmLd/cYitI6o56krMdPqM0js8kZYlssSh3E0x7t3QgKg/iG9eT7U+cQuF/euCBzhuKjW4WI4EyOBzk5yKrYx32AtOY42idTJk7hs4PpioZJrwD51CH129atpNbuQVmXLHaPnxk/Smyy2kMYaS6hkDgj7wJGOtBSUn0M+S9uGGHn2Z/urjNVmvbqOUxoZQwPKsOfyrV8+wlK+VLCSF2emff6077BGfn3AseSc80LUr2kYfEjMh1C6jcn5PxQGpftlzsKm4dR3Aq2tpbqSQoJp6wQ9REpHqaq3mZutDojIMxPPnSn6x/wD16RZZCc+cw9tuK2Jp4olG7OMfKqr1qnFfxS3AWUokW7BJXJAo26mkZ3WkRsMqwjdJLlj68/pU66gFXcoR1Jx6E07zLSTIxGQTwSKRlsFQ7mjCn+HPFNPzMnyt+9EF1hN4Xy2VycBSOpqe21iJbkghuOCVwTVQSWY5jmRQOeuajU6V5oMkqFj/AHAaV31ZUacH9ln0F5SqxCqoBGMgUkgWJdwwOeT3pkN1Hcxb1JA6ciqsl5Gz7WkIGeu2vFUWz6ByS2LokVmzu5xioridVBXkH3FVpJfIYBV42k571ERNKDL5mxQeF7/UmrULakOd9CG7uvKX724DocVl3MjeWS2GY5yOrfj6Ua5KzW/mIzARkmV04AxxjB61zAN5FcxSNL5kL/LjPIB9fWumm1YwlvY6GxVUkZi2AFIAJ5f1qnf2QSy894gwK4APQZOM59aet7EsqhQ2WG7afQdVz6Vn6hd3d1DJFM4FnnhUAUjjnpV37EyWgJvbbCNrbB8u7uO+e3NVJoIgFMshhLgjaAcJ6cA0/wArzfOnsC1vGAPlzngDsPUmsTUr9b5FkaAI7bt+3oD6j8KuLMJ7WZe+1JHcF4XSXYPLVgCQe3A/rUbW7xYJXODzuXoP6mqNg8UT+a4LJtCk4BYe4z3/AMav3l0IrX5bm5DmT5VIBAT0PPU+wquZ7GLhFlaS9kViq2keDjHNSpfLjLRRROIyhVUOXHc59f8ACqcV3bvIq3LMke75iiZOPX/61RXd1bySFLeS4MIJ29Bx647fSqe9jNJ7sRYrN5CJYtq4zkITz2znsaqFrQjb5A99q44rQZoZREyzTFyMMpHTHTnvRGYgHLOwbOApGd3rz2qtxcyRSg+zNkrDtABwQpJ+lWWeFdy5niK8AHH40pEAOSpOexJqyUge2iWGBUmUncwHDjqD7GjYlziysYXk2mOdHyedy9BUVwqpC6tFub+Apn8cirotZJGzlR9KcbUovzuCPXHNXykKpZ3sYgv0hMZSKXzBzlWIwfxqZdQt5VkZoWVn6hkzuP17fWrstmNpZTlfYdagexjmTKZG3AOajlZt7WDtdFMRRkb95RByFBB5+lKrwtlXEZIHbuaSS0CoYtgzu3eYDz9PpTW04yIAJCp74Uc0XZpePWRIttaysQhA45UGojpsZl/cIM+u6pY9MbyhGrj5Tu3AYb6E+lXrawlmuAN4LHJwAAKLN9BKajqp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00425" y="-933450"/>
            <a:ext cx="1971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387"/>
            <a:ext cx="7696200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2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58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5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15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0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867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9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96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1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9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8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990600"/>
            <a:ext cx="670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05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990600"/>
            <a:ext cx="64770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5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10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8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858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181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9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858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5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6029"/>
            <a:ext cx="55626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5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2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462462" cy="39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45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638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3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724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0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9" y="1143000"/>
            <a:ext cx="48768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7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6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8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772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1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96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267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64029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7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181599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0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62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11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43000"/>
            <a:ext cx="51816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7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219200"/>
            <a:ext cx="6172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5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934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0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</dc:creator>
  <cp:lastModifiedBy>Mitchell</cp:lastModifiedBy>
  <cp:revision>11</cp:revision>
  <dcterms:created xsi:type="dcterms:W3CDTF">2012-09-30T14:51:42Z</dcterms:created>
  <dcterms:modified xsi:type="dcterms:W3CDTF">2012-09-30T17:08:11Z</dcterms:modified>
</cp:coreProperties>
</file>